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412853D-C43F-4A39-9930-1C4115548CA7}" type="slidenum">
              <a:rPr lang="th-TH" smtClean="0"/>
              <a:t>‹#›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2E53D52-BC0C-4EC5-895E-D7A7BA520B43}" type="datetimeFigureOut">
              <a:rPr lang="th-TH" smtClean="0"/>
              <a:t>09/01/60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ownloads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80728"/>
            <a:ext cx="4762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513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80728"/>
            <a:ext cx="4762500" cy="381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19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ownloads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08720"/>
            <a:ext cx="4762500" cy="381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693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istrator\Downloads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08720"/>
            <a:ext cx="4762500" cy="381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604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istrator\Downloads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08720"/>
            <a:ext cx="4762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364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istrator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4762500" cy="381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548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istrator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4762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82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2017-01-09T08:58:50Z</dcterms:created>
  <dcterms:modified xsi:type="dcterms:W3CDTF">2017-01-09T09:28:13Z</dcterms:modified>
</cp:coreProperties>
</file>